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</p:sldIdLst>
  <p:sldSz cx="9525000" cy="134778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2AE"/>
    <a:srgbClr val="B5946B"/>
    <a:srgbClr val="CBB396"/>
    <a:srgbClr val="DF9A70"/>
    <a:srgbClr val="5E453A"/>
    <a:srgbClr val="8FBAE2"/>
    <a:srgbClr val="807467"/>
    <a:srgbClr val="F3F3F2"/>
    <a:srgbClr val="F7F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660"/>
  </p:normalViewPr>
  <p:slideViewPr>
    <p:cSldViewPr snapToGrid="0">
      <p:cViewPr varScale="1">
        <p:scale>
          <a:sx n="53" d="100"/>
          <a:sy n="53" d="100"/>
        </p:scale>
        <p:origin x="35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761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19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52530" rtl="0" eaLnBrk="1" latinLnBrk="0" hangingPunct="1">
        <a:lnSpc>
          <a:spcPct val="90000"/>
        </a:lnSpc>
        <a:spcBef>
          <a:spcPct val="0"/>
        </a:spcBef>
        <a:buNone/>
        <a:defRPr sz="4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133" indent="-238133" algn="l" defTabSz="952530" rtl="0" eaLnBrk="1" latinLnBrk="0" hangingPunct="1">
        <a:lnSpc>
          <a:spcPct val="90000"/>
        </a:lnSpc>
        <a:spcBef>
          <a:spcPts val="1042"/>
        </a:spcBef>
        <a:buFont typeface="Arial" panose="020B0604020202020204" pitchFamily="34" charset="0"/>
        <a:buChar char="•"/>
        <a:defRPr sz="2917" kern="1200">
          <a:solidFill>
            <a:schemeClr val="tx1"/>
          </a:solidFill>
          <a:latin typeface="+mn-lt"/>
          <a:ea typeface="+mn-ea"/>
          <a:cs typeface="+mn-cs"/>
        </a:defRPr>
      </a:lvl1pPr>
      <a:lvl2pPr marL="714398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0663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3pPr>
      <a:lvl4pPr marL="1666928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2143194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619459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3095724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571989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4048255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76265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952530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3pPr>
      <a:lvl4pPr marL="1428796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1905061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381326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857591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333857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810122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Padrão do plano de fundo&#10;&#10;Descrição gerada automaticamente">
            <a:extLst>
              <a:ext uri="{FF2B5EF4-FFF2-40B4-BE49-F238E27FC236}">
                <a16:creationId xmlns:a16="http://schemas.microsoft.com/office/drawing/2014/main" id="{5A7A5FA6-30AD-8969-72BF-0D281017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0" cy="13477875"/>
          </a:xfrm>
          <a:prstGeom prst="rect">
            <a:avLst/>
          </a:prstGeom>
        </p:spPr>
      </p:pic>
      <p:pic>
        <p:nvPicPr>
          <p:cNvPr id="4" name="Imagem 3" descr="Foto preta e branca de fogos de artifício no céu&#10;&#10;Descrição gerada automaticamente">
            <a:extLst>
              <a:ext uri="{FF2B5EF4-FFF2-40B4-BE49-F238E27FC236}">
                <a16:creationId xmlns:a16="http://schemas.microsoft.com/office/drawing/2014/main" id="{6F7FB349-C065-C1B3-0E39-5F65B06F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5000" cy="13477874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A71DE15D-04EF-D30B-6B7D-739DAF858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25000" cy="1347787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4B1B63F1-D226-B42A-283F-43370C189500}"/>
              </a:ext>
            </a:extLst>
          </p:cNvPr>
          <p:cNvSpPr/>
          <p:nvPr/>
        </p:nvSpPr>
        <p:spPr>
          <a:xfrm>
            <a:off x="0" y="9973281"/>
            <a:ext cx="9525000" cy="3504594"/>
          </a:xfrm>
          <a:prstGeom prst="rect">
            <a:avLst/>
          </a:prstGeom>
          <a:gradFill flip="none" rotWithShape="1">
            <a:gsLst>
              <a:gs pos="0">
                <a:srgbClr val="F3F3F2">
                  <a:alpha val="0"/>
                </a:srgbClr>
              </a:gs>
              <a:gs pos="100000">
                <a:srgbClr val="F3F3F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7D4C9-6FE9-D9B1-8262-1FBA1A01EDC6}"/>
              </a:ext>
            </a:extLst>
          </p:cNvPr>
          <p:cNvSpPr/>
          <p:nvPr/>
        </p:nvSpPr>
        <p:spPr>
          <a:xfrm>
            <a:off x="1386840" y="5495164"/>
            <a:ext cx="6751320" cy="2771168"/>
          </a:xfrm>
          <a:prstGeom prst="rect">
            <a:avLst/>
          </a:prstGeom>
          <a:gradFill flip="none" rotWithShape="1">
            <a:gsLst>
              <a:gs pos="0">
                <a:srgbClr val="F3F3F2">
                  <a:alpha val="0"/>
                </a:srgbClr>
              </a:gs>
              <a:gs pos="100000">
                <a:srgbClr val="F3F3F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6B842BA-8BC1-66C2-E3B1-EB133D430386}"/>
              </a:ext>
            </a:extLst>
          </p:cNvPr>
          <p:cNvSpPr txBox="1"/>
          <p:nvPr/>
        </p:nvSpPr>
        <p:spPr>
          <a:xfrm>
            <a:off x="528484" y="7696615"/>
            <a:ext cx="846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300" dirty="0">
                <a:solidFill>
                  <a:srgbClr val="B5946B"/>
                </a:solidFill>
                <a:latin typeface="Lora" pitchFamily="2" charset="0"/>
                <a:ea typeface="Open Sans" pitchFamily="2" charset="0"/>
                <a:cs typeface="Open Sans" pitchFamily="2" charset="0"/>
              </a:rPr>
              <a:t>CHÁ DE BEBÊ 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B5AECB-3E0C-A3C3-2D65-10E169637ECD}"/>
              </a:ext>
            </a:extLst>
          </p:cNvPr>
          <p:cNvSpPr txBox="1"/>
          <p:nvPr/>
        </p:nvSpPr>
        <p:spPr>
          <a:xfrm>
            <a:off x="1673505" y="11007995"/>
            <a:ext cx="6177990" cy="948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9900">
                <a:gradFill flip="none" rotWithShape="1">
                  <a:gsLst>
                    <a:gs pos="0">
                      <a:srgbClr val="CBB396"/>
                    </a:gs>
                    <a:gs pos="100000">
                      <a:srgbClr val="80746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atisfy" panose="02000000000000000000" pitchFamily="2" charset="0"/>
                <a:ea typeface="Satisfy" panose="02000000000000000000" pitchFamily="2" charset="0"/>
              </a:defRPr>
            </a:lvl1pPr>
          </a:lstStyle>
          <a:p>
            <a:r>
              <a:rPr lang="pt-BR" sz="5564" dirty="0">
                <a:solidFill>
                  <a:srgbClr val="B5946B"/>
                </a:solidFill>
                <a:latin typeface="Lora" pitchFamily="2" charset="0"/>
              </a:rPr>
              <a:t>15 DEZ – 13:00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FA055C-DBC4-2C2F-6538-0F6B353EA075}"/>
              </a:ext>
            </a:extLst>
          </p:cNvPr>
          <p:cNvSpPr txBox="1"/>
          <p:nvPr/>
        </p:nvSpPr>
        <p:spPr>
          <a:xfrm>
            <a:off x="1673505" y="11958971"/>
            <a:ext cx="6177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9900">
                <a:gradFill flip="none" rotWithShape="1">
                  <a:gsLst>
                    <a:gs pos="0">
                      <a:srgbClr val="CBB396"/>
                    </a:gs>
                    <a:gs pos="100000">
                      <a:srgbClr val="807467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atisfy" panose="02000000000000000000" pitchFamily="2" charset="0"/>
                <a:ea typeface="Satisfy" panose="02000000000000000000" pitchFamily="2" charset="0"/>
              </a:defRPr>
            </a:lvl1pPr>
          </a:lstStyle>
          <a:p>
            <a:r>
              <a:rPr lang="pt-BR" sz="2400" dirty="0">
                <a:solidFill>
                  <a:srgbClr val="B5946B"/>
                </a:solidFill>
                <a:latin typeface="Lora" pitchFamily="2" charset="0"/>
              </a:rPr>
              <a:t>Rua Nome da Rua, 55</a:t>
            </a:r>
          </a:p>
          <a:p>
            <a:r>
              <a:rPr lang="pt-BR" sz="2400" dirty="0">
                <a:solidFill>
                  <a:srgbClr val="B5946B"/>
                </a:solidFill>
                <a:latin typeface="Lora" pitchFamily="2" charset="0"/>
              </a:rPr>
              <a:t>Bairro - Cidade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7C263E-2374-9F5B-9D90-948E64274F40}"/>
              </a:ext>
            </a:extLst>
          </p:cNvPr>
          <p:cNvSpPr txBox="1"/>
          <p:nvPr/>
        </p:nvSpPr>
        <p:spPr>
          <a:xfrm>
            <a:off x="145382" y="8394031"/>
            <a:ext cx="9234237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600" dirty="0">
                <a:solidFill>
                  <a:srgbClr val="E6A2AE"/>
                </a:solidFill>
                <a:latin typeface="Satisfy" panose="02000000000000000000" pitchFamily="2" charset="0"/>
                <a:ea typeface="Satisfy" panose="02000000000000000000" pitchFamily="2" charset="0"/>
              </a:rPr>
              <a:t>Mariana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0785EDF-7DD9-97F4-FEA7-F294F9B69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648" y="493096"/>
            <a:ext cx="6505704" cy="66467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EFC06CD-3739-307D-57B4-BCE0FB725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1593">
            <a:off x="826324" y="7181372"/>
            <a:ext cx="863714" cy="82029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40E8FDA-17CC-EF85-CAF6-3F8D30163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234" y="6485642"/>
            <a:ext cx="1045094" cy="99255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E610881-88E7-1CA4-2B93-BD5B6620B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94" y="385044"/>
            <a:ext cx="1541868" cy="16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3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52</TotalTime>
  <Words>18</Words>
  <Application>Microsoft Office PowerPoint</Application>
  <PresentationFormat>Personalizar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Lora</vt:lpstr>
      <vt:lpstr>Satisfy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7</cp:revision>
  <dcterms:created xsi:type="dcterms:W3CDTF">2023-07-02T20:29:54Z</dcterms:created>
  <dcterms:modified xsi:type="dcterms:W3CDTF">2024-12-20T17:28:19Z</dcterms:modified>
</cp:coreProperties>
</file>